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4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0" autoAdjust="0"/>
    <p:restoredTop sz="94660"/>
  </p:normalViewPr>
  <p:slideViewPr>
    <p:cSldViewPr>
      <p:cViewPr varScale="1">
        <p:scale>
          <a:sx n="86" d="100"/>
          <a:sy n="86" d="100"/>
        </p:scale>
        <p:origin x="-120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563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7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9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6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39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1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84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7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7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49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19790-122A-4B33-BD80-E94B2E761120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33829-454B-477C-8D1C-D4D40ECA8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lee21/git-presentation.git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0921" y="260648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언제 </a:t>
            </a:r>
            <a:r>
              <a:rPr lang="en-US" altLang="ko-KR" dirty="0" smtClean="0"/>
              <a:t>conflict</a:t>
            </a:r>
            <a:r>
              <a:rPr lang="ko-KR" altLang="en-US" dirty="0" smtClean="0"/>
              <a:t>가 일어나는가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8255" y="5229200"/>
            <a:ext cx="6400800" cy="128945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내가 끌어온 저장소가 </a:t>
            </a:r>
            <a:r>
              <a:rPr lang="ko-KR" altLang="en-US" sz="1800" dirty="0">
                <a:solidFill>
                  <a:srgbClr val="C00000"/>
                </a:solidFill>
              </a:rPr>
              <a:t>최신 버전</a:t>
            </a:r>
            <a:r>
              <a:rPr lang="ko-KR" altLang="en-US" sz="1800" dirty="0"/>
              <a:t>이 아닌 경우</a:t>
            </a:r>
            <a:r>
              <a:rPr lang="en-US" altLang="ko-KR" sz="1800" dirty="0"/>
              <a:t>, </a:t>
            </a:r>
            <a:endParaRPr lang="en-US" altLang="ko-KR" sz="1800" dirty="0" smtClean="0"/>
          </a:p>
          <a:p>
            <a:r>
              <a:rPr lang="ko-KR" altLang="en-US" sz="1800" dirty="0" smtClean="0"/>
              <a:t>내가 </a:t>
            </a:r>
            <a:r>
              <a:rPr lang="en-US" altLang="ko-KR" sz="1800" dirty="0"/>
              <a:t>pull </a:t>
            </a:r>
            <a:r>
              <a:rPr lang="ko-KR" altLang="en-US" sz="1800" dirty="0"/>
              <a:t>을 실행한 후 </a:t>
            </a:r>
            <a:r>
              <a:rPr lang="ko-KR" altLang="en-US" sz="1800" dirty="0">
                <a:solidFill>
                  <a:srgbClr val="C00000"/>
                </a:solidFill>
              </a:rPr>
              <a:t>다른 사람이 </a:t>
            </a:r>
            <a:r>
              <a:rPr lang="en-US" altLang="ko-KR" sz="1800" dirty="0">
                <a:solidFill>
                  <a:srgbClr val="C00000"/>
                </a:solidFill>
              </a:rPr>
              <a:t>push</a:t>
            </a:r>
            <a:r>
              <a:rPr lang="en-US" altLang="ko-KR" sz="1800" dirty="0"/>
              <a:t> </a:t>
            </a:r>
            <a:r>
              <a:rPr lang="ko-KR" altLang="en-US" sz="1800" dirty="0"/>
              <a:t>를 하여 </a:t>
            </a:r>
            <a:r>
              <a:rPr lang="ko-KR" altLang="en-US" sz="1800" dirty="0" smtClean="0">
                <a:solidFill>
                  <a:srgbClr val="C00000"/>
                </a:solidFill>
              </a:rPr>
              <a:t>원격 </a:t>
            </a:r>
            <a:r>
              <a:rPr lang="ko-KR" altLang="en-US" sz="1800" dirty="0">
                <a:solidFill>
                  <a:srgbClr val="C00000"/>
                </a:solidFill>
              </a:rPr>
              <a:t>저장소를 업데이트 </a:t>
            </a:r>
            <a:r>
              <a:rPr lang="ko-KR" altLang="en-US" sz="1800" dirty="0"/>
              <a:t>해버린 </a:t>
            </a:r>
            <a:r>
              <a:rPr lang="ko-KR" altLang="en-US" sz="1800" dirty="0" smtClean="0"/>
              <a:t>경우</a:t>
            </a: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422142" cy="33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Conflict </a:t>
            </a:r>
            <a:r>
              <a:rPr lang="ko-KR" altLang="en-US" dirty="0" smtClean="0"/>
              <a:t>해결방안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olidFill>
                  <a:srgbClr val="FF0000"/>
                </a:solidFill>
              </a:rPr>
              <a:t>①주의</a:t>
            </a:r>
            <a:r>
              <a:rPr lang="ko-KR" altLang="en-US" dirty="0" smtClean="0"/>
              <a:t>해서 충돌 내지 않기</a:t>
            </a:r>
            <a:endParaRPr lang="en-US" altLang="ko-KR" dirty="0" smtClean="0"/>
          </a:p>
          <a:p>
            <a:pPr marL="0" indent="0" fontAlgn="t">
              <a:buNone/>
            </a:pPr>
            <a:r>
              <a:rPr lang="en-US" altLang="ko-KR" sz="2000" dirty="0" smtClean="0"/>
              <a:t>A</a:t>
            </a:r>
            <a:r>
              <a:rPr lang="ko-KR" altLang="ko-KR" sz="2000" dirty="0" smtClean="0"/>
              <a:t>가 수정한 부분을 확인하고 </a:t>
            </a:r>
            <a:r>
              <a:rPr lang="en-US" altLang="ko-KR" sz="2000" dirty="0" smtClean="0"/>
              <a:t>B</a:t>
            </a:r>
            <a:r>
              <a:rPr lang="ko-KR" altLang="ko-KR" sz="2000" dirty="0" smtClean="0"/>
              <a:t>가 가진</a:t>
            </a:r>
            <a:r>
              <a:rPr lang="en-US" altLang="ko-KR" sz="2000" dirty="0" smtClean="0"/>
              <a:t> 5</a:t>
            </a:r>
            <a:r>
              <a:rPr lang="ko-KR" altLang="en-US" sz="2000" dirty="0" smtClean="0"/>
              <a:t>버전의</a:t>
            </a:r>
            <a:r>
              <a:rPr lang="ko-KR" altLang="ko-KR" sz="2000" dirty="0" smtClean="0"/>
              <a:t> 프로젝트에서 추가</a:t>
            </a:r>
            <a:r>
              <a:rPr lang="ko-KR" altLang="en-US" sz="2000" dirty="0" smtClean="0"/>
              <a:t>하기</a:t>
            </a:r>
            <a:r>
              <a:rPr lang="en-US" altLang="ko-KR" sz="2000" dirty="0" smtClean="0"/>
              <a:t> </a:t>
            </a:r>
            <a:endParaRPr lang="ko-KR" altLang="ko-KR" sz="2000" dirty="0" smtClean="0"/>
          </a:p>
          <a:p>
            <a:pPr marL="0" indent="0" fontAlgn="t">
              <a:buNone/>
            </a:pP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B</a:t>
            </a:r>
            <a:r>
              <a:rPr lang="ko-KR" altLang="en-US" sz="2000" dirty="0" smtClean="0"/>
              <a:t>가</a:t>
            </a:r>
            <a:r>
              <a:rPr lang="ko-KR" altLang="ko-KR" sz="2000" dirty="0" smtClean="0"/>
              <a:t> </a:t>
            </a:r>
            <a:r>
              <a:rPr lang="en-US" altLang="ko-KR" sz="2000" dirty="0" smtClean="0"/>
              <a:t>6</a:t>
            </a:r>
            <a:r>
              <a:rPr lang="ko-KR" altLang="ko-KR" sz="2000" dirty="0" smtClean="0"/>
              <a:t>버전을 받아서 내가 수정한 부분 적용</a:t>
            </a:r>
            <a:r>
              <a:rPr lang="ko-KR" altLang="en-US" sz="2000" dirty="0" smtClean="0"/>
              <a:t>하기</a:t>
            </a:r>
            <a:endParaRPr lang="en-US" altLang="ko-KR" dirty="0" smtClean="0"/>
          </a:p>
          <a:p>
            <a:pPr marL="0" indent="0" fontAlgn="t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 fontAlgn="t">
              <a:buNone/>
            </a:pPr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r>
              <a:rPr lang="en-US" altLang="ko-KR" dirty="0" smtClean="0">
                <a:solidFill>
                  <a:srgbClr val="FF0000"/>
                </a:solidFill>
              </a:rPr>
              <a:t>Merge(</a:t>
            </a:r>
            <a:r>
              <a:rPr lang="ko-KR" altLang="en-US" dirty="0" smtClean="0">
                <a:solidFill>
                  <a:srgbClr val="FF0000"/>
                </a:solidFill>
              </a:rPr>
              <a:t>병합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/>
              <a:t>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1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Conflict </a:t>
            </a:r>
            <a:r>
              <a:rPr lang="ko-KR" altLang="en-US" dirty="0" smtClean="0"/>
              <a:t>해결 방안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7422142" cy="3319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5136456"/>
            <a:ext cx="869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endParaRPr lang="en-US" altLang="ko-KR" dirty="0"/>
          </a:p>
          <a:p>
            <a:pPr fontAlgn="t"/>
            <a:r>
              <a:rPr lang="ko-KR" altLang="en-US" dirty="0"/>
              <a:t>병합</a:t>
            </a:r>
            <a:r>
              <a:rPr lang="en-US" altLang="ko-KR" dirty="0"/>
              <a:t>(merge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진행하여 </a:t>
            </a:r>
            <a:r>
              <a:rPr lang="ko-KR" altLang="en-US" dirty="0"/>
              <a:t>다른 사람의 업데이트 이력을 내 저장소에도 </a:t>
            </a:r>
            <a:r>
              <a:rPr lang="ko-KR" altLang="en-US" dirty="0" smtClean="0"/>
              <a:t>갱신해야 함</a:t>
            </a:r>
            <a:endParaRPr lang="en-US" altLang="ko-KR" dirty="0" smtClean="0"/>
          </a:p>
          <a:p>
            <a:pPr fontAlgn="t"/>
            <a:r>
              <a:rPr lang="ko-KR" altLang="en-US" dirty="0" smtClean="0"/>
              <a:t>만약 </a:t>
            </a:r>
            <a:r>
              <a:rPr lang="ko-KR" altLang="en-US" dirty="0"/>
              <a:t>병합하지 않은 채로 이력을 덮어쓰게 </a:t>
            </a:r>
            <a:r>
              <a:rPr lang="ko-KR" altLang="en-US" dirty="0" smtClean="0"/>
              <a:t>되면</a:t>
            </a:r>
            <a:endParaRPr lang="en-US" altLang="ko-KR" dirty="0" smtClean="0"/>
          </a:p>
          <a:p>
            <a:pPr fontAlgn="t"/>
            <a:r>
              <a:rPr lang="ko-KR" altLang="en-US" dirty="0" smtClean="0"/>
              <a:t>다른 </a:t>
            </a:r>
            <a:r>
              <a:rPr lang="ko-KR" altLang="en-US" dirty="0"/>
              <a:t>사람이 </a:t>
            </a:r>
            <a:r>
              <a:rPr lang="en-US" altLang="ko-KR" dirty="0"/>
              <a:t>push </a:t>
            </a:r>
            <a:r>
              <a:rPr lang="ko-KR" altLang="en-US" dirty="0"/>
              <a:t>한 업데이트 내역</a:t>
            </a:r>
            <a:r>
              <a:rPr lang="en-US" altLang="ko-KR" dirty="0"/>
              <a:t>(</a:t>
            </a:r>
            <a:r>
              <a:rPr lang="ko-KR" altLang="en-US" dirty="0"/>
              <a:t>그림의 </a:t>
            </a:r>
            <a:r>
              <a:rPr lang="ko-KR" altLang="en-US" dirty="0" err="1"/>
              <a:t>커밋</a:t>
            </a:r>
            <a:r>
              <a:rPr lang="en-US" altLang="ko-KR" dirty="0"/>
              <a:t>C)</a:t>
            </a:r>
            <a:r>
              <a:rPr lang="ko-KR" altLang="en-US" dirty="0"/>
              <a:t>이 사라져 버리기 때문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4148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Merge?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3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492896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2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9294"/>
            <a:ext cx="7848872" cy="807418"/>
          </a:xfrm>
        </p:spPr>
        <p:txBody>
          <a:bodyPr/>
          <a:lstStyle/>
          <a:p>
            <a:r>
              <a:rPr lang="en-US" altLang="ko-KR" dirty="0" smtClean="0"/>
              <a:t>collaborators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2696"/>
            <a:ext cx="8229600" cy="2918065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22123" r="19259" b="38148"/>
          <a:stretch/>
        </p:blipFill>
        <p:spPr bwMode="auto">
          <a:xfrm>
            <a:off x="338666" y="3501008"/>
            <a:ext cx="8258585" cy="294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2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issue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0" y="1268760"/>
            <a:ext cx="8497900" cy="2592288"/>
          </a:xfrm>
        </p:spPr>
      </p:pic>
      <p:sp>
        <p:nvSpPr>
          <p:cNvPr id="7" name="TextBox 6"/>
          <p:cNvSpPr txBox="1"/>
          <p:nvPr/>
        </p:nvSpPr>
        <p:spPr>
          <a:xfrm>
            <a:off x="611560" y="4149080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dirty="0" err="1" smtClean="0"/>
              <a:t>GitHub</a:t>
            </a:r>
            <a:r>
              <a:rPr lang="ko-KR" altLang="en-US" dirty="0" smtClean="0"/>
              <a:t>는 기능에 대해 </a:t>
            </a:r>
            <a:r>
              <a:rPr lang="ko-KR" altLang="en-US" dirty="0" smtClean="0">
                <a:solidFill>
                  <a:srgbClr val="FF0000"/>
                </a:solidFill>
              </a:rPr>
              <a:t>논의</a:t>
            </a:r>
            <a:r>
              <a:rPr lang="ko-KR" altLang="en-US" dirty="0" smtClean="0"/>
              <a:t>하거나 버그를 </a:t>
            </a:r>
            <a:r>
              <a:rPr lang="ko-KR" altLang="en-US" dirty="0" smtClean="0">
                <a:solidFill>
                  <a:srgbClr val="FF0000"/>
                </a:solidFill>
              </a:rPr>
              <a:t>추적</a:t>
            </a:r>
            <a:r>
              <a:rPr lang="ko-KR" altLang="en-US" dirty="0" smtClean="0"/>
              <a:t>하거나 혹은 두 가지 경우 모두 사용될 수 있는 </a:t>
            </a:r>
            <a:r>
              <a:rPr lang="en-US" altLang="ko-KR" dirty="0" smtClean="0"/>
              <a:t>Issue</a:t>
            </a:r>
            <a:r>
              <a:rPr lang="ko-KR" altLang="en-US" dirty="0" smtClean="0"/>
              <a:t>라는 기능을 갖고 있다</a:t>
            </a:r>
            <a:endParaRPr lang="en-US" altLang="ko-KR" dirty="0" smtClean="0"/>
          </a:p>
          <a:p>
            <a:pPr fontAlgn="t"/>
            <a:endParaRPr lang="en-US" altLang="ko-KR" dirty="0" smtClean="0">
              <a:solidFill>
                <a:srgbClr val="C00000"/>
              </a:solidFill>
            </a:endParaRPr>
          </a:p>
          <a:p>
            <a:pPr fontAlgn="t"/>
            <a:r>
              <a:rPr lang="ko-KR" altLang="en-US" dirty="0" smtClean="0">
                <a:solidFill>
                  <a:srgbClr val="C00000"/>
                </a:solidFill>
              </a:rPr>
              <a:t>기록요구</a:t>
            </a:r>
            <a:r>
              <a:rPr lang="ko-KR" altLang="en-US" dirty="0" smtClean="0"/>
              <a:t> </a:t>
            </a:r>
            <a:r>
              <a:rPr lang="en-US" altLang="ko-KR" dirty="0" smtClean="0"/>
              <a:t>: Issue(</a:t>
            </a:r>
            <a:r>
              <a:rPr lang="ko-KR" altLang="en-US" dirty="0" smtClean="0"/>
              <a:t>이슈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 버그를 </a:t>
            </a:r>
            <a:r>
              <a:rPr lang="ko-KR" altLang="en-US" dirty="0"/>
              <a:t>기록하거나 개발하고 싶은 새로운 </a:t>
            </a:r>
            <a:r>
              <a:rPr lang="ko-KR" altLang="en-US" dirty="0" smtClean="0"/>
              <a:t>기능 구체화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ex) 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당신이 옳아요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아이폰에서는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로그인이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 되지 않네요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버그를 검증하기 위한 단계를 기록하면서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GitHub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에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issue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를 생성해 주시겠습니까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98585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6395126" cy="4525963"/>
          </a:xfr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issue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6459622"/>
            <a:ext cx="33123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github.com/hailee21/git-presentation.git</a:t>
            </a: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0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Issue</a:t>
            </a:r>
            <a:r>
              <a:rPr lang="ko-KR" altLang="en-US" dirty="0"/>
              <a:t> </a:t>
            </a:r>
            <a:r>
              <a:rPr lang="ko-KR" altLang="en-US" dirty="0" smtClean="0"/>
              <a:t>다양하게 적용하기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t="10168" r="-1" b="31247"/>
          <a:stretch/>
        </p:blipFill>
        <p:spPr>
          <a:xfrm>
            <a:off x="827584" y="1412776"/>
            <a:ext cx="7461786" cy="4176464"/>
          </a:xfrm>
        </p:spPr>
      </p:pic>
      <p:sp>
        <p:nvSpPr>
          <p:cNvPr id="8" name="TextBox 7"/>
          <p:cNvSpPr txBox="1"/>
          <p:nvPr/>
        </p:nvSpPr>
        <p:spPr>
          <a:xfrm>
            <a:off x="611560" y="58772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진행 시 나오는 모든 이슈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 미팅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시 필요한 준비사항 등 </a:t>
            </a:r>
            <a:endParaRPr lang="en-US" altLang="ko-KR" dirty="0" smtClean="0"/>
          </a:p>
          <a:p>
            <a:r>
              <a:rPr lang="ko-KR" altLang="en-US" dirty="0" smtClean="0"/>
              <a:t>프로젝트에서 필요한 모든 내용들 관리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75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152</Words>
  <Application>Microsoft Office PowerPoint</Application>
  <PresentationFormat>화면 슬라이드 쇼(4:3)</PresentationFormat>
  <Paragraphs>28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언제 conflict가 일어나는가?</vt:lpstr>
      <vt:lpstr>Conflict 해결방안 </vt:lpstr>
      <vt:lpstr>Conflict 해결 방안</vt:lpstr>
      <vt:lpstr>Merge?</vt:lpstr>
      <vt:lpstr>gitHub 사용하기</vt:lpstr>
      <vt:lpstr>collaborators</vt:lpstr>
      <vt:lpstr>issue</vt:lpstr>
      <vt:lpstr>issue</vt:lpstr>
      <vt:lpstr>Issue 다양하게 적용하기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언제 conflict가 일어나는가?</dc:title>
  <dc:creator>Registered User</dc:creator>
  <cp:lastModifiedBy>Registered User</cp:lastModifiedBy>
  <cp:revision>9</cp:revision>
  <dcterms:created xsi:type="dcterms:W3CDTF">2019-05-16T05:31:05Z</dcterms:created>
  <dcterms:modified xsi:type="dcterms:W3CDTF">2019-05-16T07:12:06Z</dcterms:modified>
</cp:coreProperties>
</file>